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PT Sans Narrow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Open Sans Medium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90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f85c9925d_0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f85c9925d_0_1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10b6a009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10b6a009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10b6a009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10b6a009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ff85c992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ff85c992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f85c9925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ff85c9925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f85c9925d_0_10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ff85c9925d_0_10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f85c9925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ff85c9925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0609290a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0609290a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0609290a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00609290a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0609290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0609290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10b6a009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010b6a009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10b6a009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010b6a009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00609290a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00609290a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10b6a009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10b6a009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0609290a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0609290a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0609290a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00609290a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10b6a009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10b6a009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3650" y="2507439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7066"/>
              <a:t>London</a:t>
            </a:r>
            <a:endParaRPr sz="7066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4400"/>
              <a:t> 15. - 18. OKTOBER</a:t>
            </a:r>
            <a:endParaRPr sz="440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 rot="441497">
            <a:off x="5463115" y="1437941"/>
            <a:ext cx="3262972" cy="792552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/>
              <a:t>Første infomøde 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/>
              <a:t>17/9 KL. 17 - 18</a:t>
            </a:r>
            <a:endParaRPr b="1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Regler og forventninger</a:t>
            </a:r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a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Sikkerhed</a:t>
            </a: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Altid gå mindst 3 sammen når vi færdes alene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Altid have strøm, udlandstelefoni og DATA på egen mobil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Følge de voksnes retningslinjer og aftaler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Kun færdes i det aftalte område på aftalte tidspunkter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Danskerlisten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a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Ansvar</a:t>
            </a: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rejsedokumenter, pas, penge/kort (sørg for passende taske!)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sig selv – og passe godt på andre i gruppen, fx tjekke de andre er med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a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Tillid:</a:t>
            </a: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Komme til de voksne hvis noget bøvler / er svært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Lytte til sit barn – henvise og overlade problemløsningen til de voksne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24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voksne har tillid til at I lytter til og efterlever retningslinjer og regler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Forventninger</a:t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775" y="1152425"/>
            <a:ext cx="7041474" cy="368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53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Underskrives:</a:t>
            </a: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349" y="1369400"/>
            <a:ext cx="7379951" cy="3204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4"/>
          <p:cNvCxnSpPr/>
          <p:nvPr/>
        </p:nvCxnSpPr>
        <p:spPr>
          <a:xfrm>
            <a:off x="311700" y="1566900"/>
            <a:ext cx="705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3" name="Google Shape;153;p24"/>
          <p:cNvCxnSpPr/>
          <p:nvPr/>
        </p:nvCxnSpPr>
        <p:spPr>
          <a:xfrm>
            <a:off x="311700" y="1818225"/>
            <a:ext cx="705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4" name="Google Shape;154;p24"/>
          <p:cNvSpPr txBox="1"/>
          <p:nvPr/>
        </p:nvSpPr>
        <p:spPr>
          <a:xfrm>
            <a:off x="5025000" y="445025"/>
            <a:ext cx="41190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i="1">
                <a:solidFill>
                  <a:schemeClr val="accen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Punkt 1 &amp; 2 er hjemsendelsesgrund. </a:t>
            </a:r>
            <a:endParaRPr i="1">
              <a:solidFill>
                <a:schemeClr val="accen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i="1">
                <a:solidFill>
                  <a:schemeClr val="accen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Alene og på egen regning</a:t>
            </a:r>
            <a:endParaRPr sz="800" i="1">
              <a:solidFill>
                <a:schemeClr val="accen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Elevdokumenter</a:t>
            </a:r>
            <a:endParaRPr sz="3822"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898575" y="1152425"/>
            <a:ext cx="4775100" cy="3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stamkort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samtykkeerklæring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elevkontrakt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værelsesønsker 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medietilladelse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kopi af rejseforsikring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kopi af gult sundhedskort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kopi af blåt sundhedskort 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kopi af pas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evt. kopi af opholdstilladelse</a:t>
            </a:r>
            <a:endParaRPr sz="2621"/>
          </a:p>
          <a:p>
            <a:pPr marL="457200" lvl="0" indent="-33263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a" sz="2621"/>
              <a:t>evt. visum</a:t>
            </a:r>
            <a:endParaRPr/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850" y="1808025"/>
            <a:ext cx="3978224" cy="24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Værelsesønsker</a:t>
            </a:r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1"/>
          </p:nvPr>
        </p:nvSpPr>
        <p:spPr>
          <a:xfrm>
            <a:off x="1040100" y="1266325"/>
            <a:ext cx="3863100" cy="30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/>
              <a:t>1x 4 MANDS VÆRELSE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dirty="0"/>
              <a:t>1x 4 MANDS VÆRELSE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dirty="0"/>
              <a:t>1x 6 MANDS VÆRELSE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a" dirty="0"/>
              <a:t>1x 6 MANDS VÆRELSE</a:t>
            </a:r>
            <a:endParaRPr dirty="0"/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474" y="1633588"/>
            <a:ext cx="2144450" cy="233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Ønsker til program </a:t>
            </a:r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body" idx="1"/>
          </p:nvPr>
        </p:nvSpPr>
        <p:spPr>
          <a:xfrm>
            <a:off x="456125" y="1130950"/>
            <a:ext cx="3162000" cy="24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2976">
                <a:solidFill>
                  <a:srgbClr val="000000"/>
                </a:solidFill>
              </a:rPr>
              <a:t>Lektie: TOP 3 til næste gang!</a:t>
            </a:r>
            <a:endParaRPr sz="2976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b="1">
                <a:solidFill>
                  <a:srgbClr val="000000"/>
                </a:solidFill>
              </a:rPr>
              <a:t>I WhatsApp gruppen</a:t>
            </a:r>
            <a:r>
              <a:rPr lang="da">
                <a:solidFill>
                  <a:srgbClr val="000000"/>
                </a:solidFill>
              </a:rPr>
              <a:t> vil der blive stemt om: Madame Tussauds, London Dungeon og London Eye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a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0325" y="125225"/>
            <a:ext cx="2541349" cy="169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1500" y="1935175"/>
            <a:ext cx="2541350" cy="169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3361" y="2977525"/>
            <a:ext cx="18478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1925" y="276925"/>
            <a:ext cx="184785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0875" y="3745099"/>
            <a:ext cx="2220802" cy="12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74812" y="3029756"/>
            <a:ext cx="1637112" cy="196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675" y="3387425"/>
            <a:ext cx="1998700" cy="12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Kontakt og SOME</a:t>
            </a:r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1"/>
          </p:nvPr>
        </p:nvSpPr>
        <p:spPr>
          <a:xfrm>
            <a:off x="623400" y="1228975"/>
            <a:ext cx="8520600" cy="4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/>
              <a:t>WHATSAPP-gruppe </a:t>
            </a:r>
            <a:endParaRPr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a"/>
              <a:t>alle sender en sms til os begge med fulde navn + London 2024</a:t>
            </a:r>
            <a:endParaRPr/>
          </a:p>
          <a:p>
            <a:pPr marL="9144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b="1"/>
              <a:t>Anne: + 45 31 14 88 01</a:t>
            </a:r>
            <a:r>
              <a:rPr lang="da"/>
              <a:t> &amp; </a:t>
            </a:r>
            <a:r>
              <a:rPr lang="da" b="1"/>
              <a:t>Louise: +45 51 19 09 53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b="1"/>
              <a:t>FACEBOOKGRUPPE (QR-kode) </a:t>
            </a:r>
            <a:endParaRPr b="1">
              <a:solidFill>
                <a:srgbClr val="FF0000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a"/>
              <a:t>forældre + elever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a"/>
              <a:t>bliver lukket efter 1. rejsemøde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375" y="3079675"/>
            <a:ext cx="1810025" cy="16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 title="a little girl is sitting on a bed talking on a corded phone . (Til rådighed fra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7650" y="3079675"/>
            <a:ext cx="1596625" cy="15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Anden rejsemøde</a:t>
            </a:r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body" idx="1"/>
          </p:nvPr>
        </p:nvSpPr>
        <p:spPr>
          <a:xfrm>
            <a:off x="5632675" y="2571750"/>
            <a:ext cx="2958600" cy="23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●"/>
            </a:pPr>
            <a:r>
              <a:rPr lang="da" sz="1360"/>
              <a:t>FACEBOOK-GRUPPE LUKKES</a:t>
            </a:r>
            <a:endParaRPr sz="1360"/>
          </a:p>
          <a:p>
            <a:pPr marL="457200" lvl="0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●"/>
            </a:pPr>
            <a:r>
              <a:rPr lang="da" sz="1360"/>
              <a:t>FORSLAG TIL PROGRAM</a:t>
            </a:r>
            <a:endParaRPr sz="1360"/>
          </a:p>
          <a:p>
            <a:pPr marL="457200" lvl="0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●"/>
            </a:pPr>
            <a:r>
              <a:rPr lang="da" sz="1360"/>
              <a:t>VÆRELSESFORDELING</a:t>
            </a:r>
            <a:endParaRPr sz="1360"/>
          </a:p>
          <a:p>
            <a:pPr marL="457200" lvl="0" indent="-314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●"/>
            </a:pPr>
            <a:r>
              <a:rPr lang="da" sz="1360"/>
              <a:t>BONDING</a:t>
            </a:r>
            <a:endParaRPr sz="1360"/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da" sz="1360" b="1"/>
              <a:t>VIGTIGT</a:t>
            </a:r>
            <a:r>
              <a:rPr lang="da" sz="1360"/>
              <a:t>: HUSK ELEVDOKUMENTER!</a:t>
            </a:r>
            <a:endParaRPr sz="136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sz="1360"/>
          </a:p>
        </p:txBody>
      </p:sp>
      <p:sp>
        <p:nvSpPr>
          <p:cNvPr id="196" name="Google Shape;196;p29"/>
          <p:cNvSpPr txBox="1"/>
          <p:nvPr/>
        </p:nvSpPr>
        <p:spPr>
          <a:xfrm>
            <a:off x="691050" y="1454625"/>
            <a:ext cx="52293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900" b="1"/>
              <a:t>Torsdag d. 3. oktober 2024 kl. 16.30 - 18.30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da" sz="1900"/>
              <a:t>16.30 - 18.00 uden forældre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da" sz="1900"/>
              <a:t>18.00 - 18.30 med forældre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da" sz="1600" i="1"/>
              <a:t>Ungecenter2610, Nørrekær 8. </a:t>
            </a:r>
            <a:endParaRPr sz="1600" i="1"/>
          </a:p>
        </p:txBody>
      </p:sp>
      <p:sp>
        <p:nvSpPr>
          <p:cNvPr id="197" name="Google Shape;197;p29"/>
          <p:cNvSpPr txBox="1">
            <a:spLocks noGrp="1"/>
          </p:cNvSpPr>
          <p:nvPr>
            <p:ph type="subTitle" idx="4294967295"/>
          </p:nvPr>
        </p:nvSpPr>
        <p:spPr>
          <a:xfrm rot="-948">
            <a:off x="1674140" y="3735096"/>
            <a:ext cx="3263100" cy="7926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/>
              <a:t>REUNION!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a" b="1"/>
              <a:t>14. november 2024 kl. 16 - 18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613400" y="519725"/>
            <a:ext cx="41334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a" sz="4040"/>
              <a:t>Spørgsmål?</a:t>
            </a:r>
            <a:endParaRPr sz="4040"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225" y="1648975"/>
            <a:ext cx="2782850" cy="31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676" y="1656275"/>
            <a:ext cx="2782850" cy="312361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0"/>
          <p:cNvSpPr txBox="1">
            <a:spLocks noGrp="1"/>
          </p:cNvSpPr>
          <p:nvPr>
            <p:ph type="subTitle" idx="4294967295"/>
          </p:nvPr>
        </p:nvSpPr>
        <p:spPr>
          <a:xfrm rot="441550">
            <a:off x="4428012" y="574551"/>
            <a:ext cx="4452376" cy="792552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a" b="1"/>
              <a:t>SLIDES KOMMER PÅ HJEMMESIDEN UNDER HOLDET - hold øje med opdateringer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Første infomøde 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761725" y="1063063"/>
            <a:ext cx="4606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Velkommen til! Hvem er vi? 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Formålet med rejsen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Fly og hostel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Pakkeliste og “godt at huske”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Regler og forventninger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Værelsesønsker 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Ønsker til program 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WhatsApp, Facebook og Instagram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Næste rejsemøde 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Spørgsmål?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300"/>
          </a:p>
        </p:txBody>
      </p:sp>
      <p:sp>
        <p:nvSpPr>
          <p:cNvPr id="74" name="Google Shape;74;p14"/>
          <p:cNvSpPr txBox="1"/>
          <p:nvPr/>
        </p:nvSpPr>
        <p:spPr>
          <a:xfrm>
            <a:off x="2411025" y="804625"/>
            <a:ext cx="806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t="50501" b="19026"/>
          <a:stretch/>
        </p:blipFill>
        <p:spPr>
          <a:xfrm>
            <a:off x="4404675" y="1982875"/>
            <a:ext cx="4427625" cy="164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2411025" y="804625"/>
            <a:ext cx="806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l="20597"/>
          <a:stretch/>
        </p:blipFill>
        <p:spPr>
          <a:xfrm>
            <a:off x="6778775" y="2942450"/>
            <a:ext cx="1589300" cy="200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63" y="3007950"/>
            <a:ext cx="1870549" cy="187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 title="пожатьруки дружба GIF (Til rådighed fra Teno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0475" y="2162800"/>
            <a:ext cx="2203025" cy="11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8275" y="1065125"/>
            <a:ext cx="1870525" cy="18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025" y="804637"/>
            <a:ext cx="3089617" cy="24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7051" y="1239000"/>
            <a:ext cx="3431600" cy="8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3414150" y="3533725"/>
            <a:ext cx="2202900" cy="1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Louise Lien Sahlberg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loube@brondby.dk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Anne Mailund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cn31911@rk.dk</a:t>
            </a:r>
            <a:r>
              <a:rPr lang="da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Formål med at rejse sammen</a:t>
            </a: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1940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Fællesskab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9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Kendskab på tværs af kommunen &amp; kommunegrænsen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9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Selvstændighed &amp; tillid til egne evner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9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Indsigt i andre kulturer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9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Fede oplevelser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9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Nye kammerater / venner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9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Forståelse for forskellighed &amp; tolerance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9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Sprog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9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Hjemve… og at kunne stå igennem det </a:t>
            </a:r>
            <a:endParaRPr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9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★"/>
            </a:pPr>
            <a:r>
              <a:rPr lang="da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 meget meget mere...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Rejsen</a:t>
            </a:r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0044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Afgang: </a:t>
            </a:r>
            <a:r>
              <a:rPr lang="da" b="1" dirty="0">
                <a:solidFill>
                  <a:schemeClr val="accent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tirsdag d. 15. oktober</a:t>
            </a:r>
            <a:r>
              <a:rPr lang="da" b="1" dirty="0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b="1" dirty="0">
              <a:solidFill>
                <a:srgbClr val="0000F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Calibri"/>
              <a:buChar char="-"/>
            </a:pPr>
            <a:r>
              <a:rPr lang="da" sz="1500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Mødes i CPH lufthavn kl. </a:t>
            </a:r>
            <a:r>
              <a:rPr lang="da" sz="1500" b="1" u="sng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05.00 </a:t>
            </a:r>
            <a:r>
              <a:rPr lang="da" sz="1500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foran </a:t>
            </a:r>
            <a:r>
              <a:rPr lang="da" sz="1500" b="1" i="1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trappen til Burger King</a:t>
            </a:r>
            <a:r>
              <a:rPr lang="da" sz="1500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(terminal </a:t>
            </a:r>
            <a:r>
              <a:rPr lang="da" sz="1500" dirty="0" smtClean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3/ </a:t>
            </a:r>
            <a:r>
              <a:rPr lang="da" sz="1500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ankomsthallen)</a:t>
            </a:r>
            <a:endParaRPr sz="1500" dirty="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Calibri"/>
              <a:buChar char="-"/>
            </a:pPr>
            <a:r>
              <a:rPr lang="da" sz="1500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Farvel til forældre - checker ind sammen - OBS. man har selv styr på eget pas og boardingkort!</a:t>
            </a:r>
            <a:endParaRPr sz="1500" dirty="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Calibri"/>
              <a:buChar char="-"/>
            </a:pPr>
            <a:r>
              <a:rPr lang="da" sz="1500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Fly: </a:t>
            </a:r>
            <a:r>
              <a:rPr lang="da" sz="1500" b="1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kl. 7.55</a:t>
            </a:r>
            <a:r>
              <a:rPr lang="da" sz="1500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(Norwegian) - Gatwick kl.</a:t>
            </a:r>
            <a:r>
              <a:rPr lang="da" sz="1500" b="1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09.15</a:t>
            </a:r>
            <a:r>
              <a:rPr lang="da" sz="1500" dirty="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(lokaltid). Turen tager 2 t. 20 min. </a:t>
            </a:r>
            <a:endParaRPr sz="2100" dirty="0">
              <a:solidFill>
                <a:srgbClr val="FF0000"/>
              </a:solidFill>
            </a:endParaRPr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>
            <a:off x="4572000" y="1266325"/>
            <a:ext cx="4298700" cy="46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Hjemrejse: </a:t>
            </a:r>
            <a:r>
              <a:rPr lang="da" b="1">
                <a:solidFill>
                  <a:schemeClr val="accent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fredag d. 18. oktober</a:t>
            </a:r>
            <a:r>
              <a:rPr lang="da" b="1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solidFill>
                <a:srgbClr val="0000F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Calibri"/>
              <a:buChar char="-"/>
            </a:pPr>
            <a:r>
              <a:rPr lang="da" sz="15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Tager sammen fra hostel fredag eftermiddag</a:t>
            </a:r>
            <a:endParaRPr sz="15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Calibri"/>
              <a:buChar char="-"/>
            </a:pPr>
            <a:r>
              <a:rPr lang="da" sz="15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Vi sender flynummer ud, og beder de unge skrive i tilfælde af forsinkelser</a:t>
            </a:r>
            <a:endParaRPr sz="15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Calibri"/>
              <a:buChar char="-"/>
            </a:pPr>
            <a:r>
              <a:rPr lang="da" sz="15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Fly: </a:t>
            </a:r>
            <a:r>
              <a:rPr lang="da" sz="1500" b="1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kl. 19.05</a:t>
            </a:r>
            <a:r>
              <a:rPr lang="da" sz="15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(Norwegian) - CPH kl.</a:t>
            </a:r>
            <a:r>
              <a:rPr lang="da" sz="1500" b="1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21.55</a:t>
            </a:r>
            <a:endParaRPr sz="1500" b="1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Calibri"/>
              <a:buChar char="-"/>
            </a:pPr>
            <a:r>
              <a:rPr lang="da" sz="15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Man kommer hen og siger farvel til os inden man smutter :-)</a:t>
            </a:r>
            <a:endParaRPr sz="15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4294967295"/>
          </p:nvPr>
        </p:nvSpPr>
        <p:spPr>
          <a:xfrm rot="-948">
            <a:off x="5089790" y="4096421"/>
            <a:ext cx="3263100" cy="792600"/>
          </a:xfrm>
          <a:prstGeom prst="rect">
            <a:avLst/>
          </a:prstGeom>
          <a:ln w="9525" cap="flat" cmpd="sng">
            <a:solidFill>
              <a:srgbClr val="24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a" sz="1600" b="1">
                <a:solidFill>
                  <a:srgbClr val="242424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Norwegian</a:t>
            </a:r>
            <a:r>
              <a:rPr lang="da" sz="1600">
                <a:solidFill>
                  <a:srgbClr val="242424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: 2 x 23 kg + 10 kilo kabine + lille taske under sædet</a:t>
            </a:r>
            <a:endParaRPr sz="2000" b="1"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235878" y="949759"/>
            <a:ext cx="4325274" cy="32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Rejsen</a:t>
            </a: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2114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Hostel: </a:t>
            </a:r>
            <a:r>
              <a:rPr lang="da" sz="2114" b="1">
                <a:solidFill>
                  <a:schemeClr val="accent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SMART HYDE PARK VIEW HOSTEL</a:t>
            </a:r>
            <a:endParaRPr sz="2114" b="1">
              <a:solidFill>
                <a:schemeClr val="accent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SzPts val="2400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Nordvestlige del af London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v/ Hyde Park, Kensington Palace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Adresse: 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sz="1700" i="1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16 Leinster Terrace</a:t>
            </a:r>
            <a:endParaRPr sz="1700" i="1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sz="1700" i="1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Westminster Borough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rgbClr val="242424"/>
              </a:buClr>
              <a:buSzPts val="1700"/>
              <a:buFont typeface="Calibri"/>
              <a:buChar char="-"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4- og 6-mandsværelser 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sz="17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Eget bad og toilet </a:t>
            </a:r>
            <a:endParaRPr sz="17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575" y="2738988"/>
            <a:ext cx="27908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6813" y="445025"/>
            <a:ext cx="2676525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788" y="2951188"/>
            <a:ext cx="2638425" cy="19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Pakkeliste &amp; valuta </a:t>
            </a: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311700" y="1122625"/>
            <a:ext cx="5403300" cy="3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/>
              <a:t>PAKKELISTE</a:t>
            </a:r>
            <a:endParaRPr dirty="0"/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da" dirty="0"/>
              <a:t>Godt fodtøj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 dirty="0"/>
              <a:t>Varmt tøj, regnjakke osv. 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 dirty="0"/>
              <a:t>Håndklæde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 dirty="0"/>
              <a:t>Pas, pung, blå sygesikring, gult sygesikring, hævekort + evt. kontanter 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 dirty="0"/>
              <a:t>Powerbank og oplader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 dirty="0"/>
              <a:t>Adapter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dirty="0"/>
              <a:t>____________________________________________________________</a:t>
            </a:r>
            <a:endParaRPr dirty="0"/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da" dirty="0"/>
              <a:t>Pas på dine penge og værdier! Ikke nogle åbne rum - hav gerne dine ting på maven. 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 dirty="0"/>
              <a:t>Ikke for mange valuta på dig + lad pas blive på værelset (medbring kopi)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 dirty="0"/>
              <a:t>Selv ansvarlig for dine ting. </a:t>
            </a:r>
            <a:endParaRPr dirty="0"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4294967295"/>
          </p:nvPr>
        </p:nvSpPr>
        <p:spPr>
          <a:xfrm rot="-726">
            <a:off x="5858828" y="1152719"/>
            <a:ext cx="2973066" cy="384742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 dirty="0"/>
              <a:t>VALUTA: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a" dirty="0"/>
              <a:t>Vi anbefaler </a:t>
            </a:r>
            <a:r>
              <a:rPr lang="da" dirty="0" smtClean="0"/>
              <a:t>at have eget hævekort med, der både kan bruges til at </a:t>
            </a:r>
            <a:r>
              <a:rPr lang="da" dirty="0"/>
              <a:t>hæve penge og betale i butikker. </a:t>
            </a:r>
            <a:r>
              <a:rPr lang="da" dirty="0" smtClean="0"/>
              <a:t>Tjek med egen bank – også til at bruge i udlandet.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a" dirty="0"/>
              <a:t>Plus lidt pund fx til boder eller lignende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Betaling for turen </a:t>
            </a: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4294967295"/>
          </p:nvPr>
        </p:nvSpPr>
        <p:spPr>
          <a:xfrm rot="-519">
            <a:off x="597600" y="1360205"/>
            <a:ext cx="3974400" cy="26781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Prisen inkluderer: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Transport til/fra London (fly)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Transfer til/fra lufthavnen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Transport rundt i London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Hostel i flersengsværelse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Morgenmad på hostlet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Fælles ungdomsskoleaktiviteter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4294967295"/>
          </p:nvPr>
        </p:nvSpPr>
        <p:spPr>
          <a:xfrm rot="-519">
            <a:off x="4857900" y="1360205"/>
            <a:ext cx="3974400" cy="26781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Prisen er eksklusiv: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957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33333"/>
              <a:buChar char="➔"/>
            </a:pPr>
            <a:r>
              <a:rPr lang="d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Frokost &amp; Aftensmad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33333"/>
              <a:buChar char="➔"/>
            </a:pPr>
            <a:r>
              <a:rPr lang="d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Snacks &amp; shopping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33333"/>
              <a:buChar char="➔"/>
            </a:pPr>
            <a:r>
              <a:rPr lang="d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Frivillige, valgfri tilkøb (musical)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33333"/>
              <a:buChar char="➔"/>
            </a:pPr>
            <a:r>
              <a:rPr lang="d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Rejseforsikring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➔"/>
            </a:pPr>
            <a:r>
              <a:rPr lang="d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Udgifter til pas / visum / indrejsegebyr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1449425" y="4246075"/>
            <a:ext cx="58506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latin typeface="Calibri"/>
                <a:ea typeface="Calibri"/>
                <a:cs typeface="Calibri"/>
                <a:sym typeface="Calibri"/>
              </a:rPr>
              <a:t>Udgifter til/for de voksne: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latin typeface="Calibri"/>
                <a:ea typeface="Calibri"/>
                <a:cs typeface="Calibri"/>
                <a:sym typeface="Calibri"/>
              </a:rPr>
              <a:t>De voksnes udgifter er 100% dækket af skolen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776</Words>
  <Application>Microsoft Office PowerPoint</Application>
  <PresentationFormat>Skærmshow (16:9)</PresentationFormat>
  <Paragraphs>147</Paragraphs>
  <Slides>18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4" baseType="lpstr">
      <vt:lpstr>Arial</vt:lpstr>
      <vt:lpstr>Open Sans</vt:lpstr>
      <vt:lpstr>PT Sans Narrow</vt:lpstr>
      <vt:lpstr>Calibri</vt:lpstr>
      <vt:lpstr>Open Sans Medium</vt:lpstr>
      <vt:lpstr>Tropic</vt:lpstr>
      <vt:lpstr>London  15. - 18. OKTOBER</vt:lpstr>
      <vt:lpstr>Første infomøde </vt:lpstr>
      <vt:lpstr>PowerPoint-præsentation</vt:lpstr>
      <vt:lpstr>Formål med at rejse sammen</vt:lpstr>
      <vt:lpstr>Rejsen</vt:lpstr>
      <vt:lpstr>PowerPoint-præsentation</vt:lpstr>
      <vt:lpstr>Rejsen</vt:lpstr>
      <vt:lpstr>Pakkeliste &amp; valuta </vt:lpstr>
      <vt:lpstr>Betaling for turen </vt:lpstr>
      <vt:lpstr>Regler og forventninger</vt:lpstr>
      <vt:lpstr>Forventninger</vt:lpstr>
      <vt:lpstr>Underskrives:</vt:lpstr>
      <vt:lpstr>Elevdokumenter</vt:lpstr>
      <vt:lpstr>Værelsesønsker</vt:lpstr>
      <vt:lpstr>Ønsker til program </vt:lpstr>
      <vt:lpstr>Kontakt og SOME</vt:lpstr>
      <vt:lpstr>Anden rejsemøde</vt:lpstr>
      <vt:lpstr>Spørgsmål?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 15. - 18. OKTOBER</dc:title>
  <cp:lastModifiedBy>Anne Mailund</cp:lastModifiedBy>
  <cp:revision>1</cp:revision>
  <dcterms:modified xsi:type="dcterms:W3CDTF">2024-09-17T18:17:41Z</dcterms:modified>
</cp:coreProperties>
</file>